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3" d="100"/>
          <a:sy n="63" d="100"/>
        </p:scale>
        <p:origin x="72"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B89C1-0121-4596-926A-A7403D668A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45FF89-1629-487A-9B84-BCCE3245BE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ABC8A4-6A8D-4BD1-9EA1-F0F3739F503F}"/>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5" name="Footer Placeholder 4">
            <a:extLst>
              <a:ext uri="{FF2B5EF4-FFF2-40B4-BE49-F238E27FC236}">
                <a16:creationId xmlns:a16="http://schemas.microsoft.com/office/drawing/2014/main" id="{B273EAB2-26AD-47FF-A5AE-DA3A05B282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F4F670-3EC0-47D2-9D08-F7B15EED1BB6}"/>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126783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B8E89-C826-47E2-9091-D2CBD9125F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4C7D8-41BA-4531-BC3B-EB97AD8C6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F9115-20F0-4C87-9DFA-8EC5DFD102CE}"/>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5" name="Footer Placeholder 4">
            <a:extLst>
              <a:ext uri="{FF2B5EF4-FFF2-40B4-BE49-F238E27FC236}">
                <a16:creationId xmlns:a16="http://schemas.microsoft.com/office/drawing/2014/main" id="{9FE70D6C-9D1F-4E22-B079-1A01A120D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F4EB22-6F16-458B-87E2-5B8AB54DF927}"/>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1171584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38AB3C-BB2C-41D8-93E7-31BC95D3CC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4911C9-D3F8-46CB-9B3E-D25FD70295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2276B0-ADD4-44B0-B07B-2C17DBCC2DF0}"/>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5" name="Footer Placeholder 4">
            <a:extLst>
              <a:ext uri="{FF2B5EF4-FFF2-40B4-BE49-F238E27FC236}">
                <a16:creationId xmlns:a16="http://schemas.microsoft.com/office/drawing/2014/main" id="{C09669E7-54E5-4F9D-B909-1E0E91ABD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15B4EE-A4AE-482A-954D-C8774EF9D161}"/>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1544857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5AB56-1950-47B0-98FA-AE137972FB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FFFF1-6E1A-4202-95BC-2CE6D1BB41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8D8310-C631-4D27-B2C4-8C6C4BE0C1B6}"/>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5" name="Footer Placeholder 4">
            <a:extLst>
              <a:ext uri="{FF2B5EF4-FFF2-40B4-BE49-F238E27FC236}">
                <a16:creationId xmlns:a16="http://schemas.microsoft.com/office/drawing/2014/main" id="{C4A6A488-5EBD-4C22-9295-7C4A64AC0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CC006C-6490-4824-BEC1-09DE6E0EC3E9}"/>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245235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4D268-F27D-439A-BEEB-8EF0F9E5AC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370BD4-51A0-4610-913F-CA647366CE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8DFF77-A664-4AB8-9C54-8BAEDD337BC7}"/>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5" name="Footer Placeholder 4">
            <a:extLst>
              <a:ext uri="{FF2B5EF4-FFF2-40B4-BE49-F238E27FC236}">
                <a16:creationId xmlns:a16="http://schemas.microsoft.com/office/drawing/2014/main" id="{D9AB6501-8ACE-41DE-BC0A-AB0F2FA4F0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77C62-8DBE-40E8-B412-0AA2792A73EA}"/>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181455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A0941-C2CF-4C0C-9976-2802EE4590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073624-83C1-4490-8CC7-7CDBB3FEE5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406135-DD4A-43DE-925F-8E7F539057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1F8696-D24D-4B1A-A6E4-CA3B3EF2A67D}"/>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6" name="Footer Placeholder 5">
            <a:extLst>
              <a:ext uri="{FF2B5EF4-FFF2-40B4-BE49-F238E27FC236}">
                <a16:creationId xmlns:a16="http://schemas.microsoft.com/office/drawing/2014/main" id="{BCCAE92A-B004-47B2-A8E5-53B3C29E5E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115154-1F49-4046-9022-AEBCD400543F}"/>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87395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9A350-B26B-48AB-BD50-EDC8691D1C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5AE955-3480-4DB1-9469-07220587BD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58A2BB-27F2-429F-BB81-97ADC5B337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1A7051-A099-48F6-9059-C3A54134B7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FB70DA-6E41-44EA-81C1-16A771934C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34E3E6-170E-4020-ACAA-2D6D12564D1A}"/>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8" name="Footer Placeholder 7">
            <a:extLst>
              <a:ext uri="{FF2B5EF4-FFF2-40B4-BE49-F238E27FC236}">
                <a16:creationId xmlns:a16="http://schemas.microsoft.com/office/drawing/2014/main" id="{680C645F-29EC-4991-961D-A1C27865B4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84A16B-B407-4D6A-88F1-5CC32394287E}"/>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3755831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B597C-72D9-4A89-84AD-D8E4A3AFE2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24E064-148B-4B46-A61D-768A91AA5FAE}"/>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4" name="Footer Placeholder 3">
            <a:extLst>
              <a:ext uri="{FF2B5EF4-FFF2-40B4-BE49-F238E27FC236}">
                <a16:creationId xmlns:a16="http://schemas.microsoft.com/office/drawing/2014/main" id="{6F9D3CF2-017C-4CEE-9741-5B36B2BFA2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EA19A2-CD74-4A3A-9257-AAAA76823311}"/>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4273435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4389D1-3E13-41D4-AC55-5E47932617D1}"/>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3" name="Footer Placeholder 2">
            <a:extLst>
              <a:ext uri="{FF2B5EF4-FFF2-40B4-BE49-F238E27FC236}">
                <a16:creationId xmlns:a16="http://schemas.microsoft.com/office/drawing/2014/main" id="{5475E993-38CA-43D5-9AD6-AB802C5A83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2CAC4D-49EF-4676-B4DA-4D9B231914F1}"/>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217136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35B3-C426-4C19-81C3-B9B640B005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2CB30E-2E87-473C-834F-4EBF372CDB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02F987-DADD-44D1-AEFF-6C748BB26F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9CF24F-223A-4DEB-8C58-62B8052039AE}"/>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6" name="Footer Placeholder 5">
            <a:extLst>
              <a:ext uri="{FF2B5EF4-FFF2-40B4-BE49-F238E27FC236}">
                <a16:creationId xmlns:a16="http://schemas.microsoft.com/office/drawing/2014/main" id="{095BD788-5D18-4853-8CA4-380D1230ED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437E24-FD70-4E7E-ABB8-F3972392EEB7}"/>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371792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41F3-B9A7-4174-AB30-D52D915B5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AF56C2-DA28-41AD-B7DB-46CD7F8704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915060-8912-4B7D-A802-AE3583BC0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30F060-38A0-4291-AE3C-F0748FB5A529}"/>
              </a:ext>
            </a:extLst>
          </p:cNvPr>
          <p:cNvSpPr>
            <a:spLocks noGrp="1"/>
          </p:cNvSpPr>
          <p:nvPr>
            <p:ph type="dt" sz="half" idx="10"/>
          </p:nvPr>
        </p:nvSpPr>
        <p:spPr/>
        <p:txBody>
          <a:bodyPr/>
          <a:lstStyle/>
          <a:p>
            <a:fld id="{2D3A45A1-3576-42AE-B2C6-D2C02387538A}" type="datetimeFigureOut">
              <a:rPr lang="en-US" smtClean="0"/>
              <a:t>3/18/2020</a:t>
            </a:fld>
            <a:endParaRPr lang="en-US"/>
          </a:p>
        </p:txBody>
      </p:sp>
      <p:sp>
        <p:nvSpPr>
          <p:cNvPr id="6" name="Footer Placeholder 5">
            <a:extLst>
              <a:ext uri="{FF2B5EF4-FFF2-40B4-BE49-F238E27FC236}">
                <a16:creationId xmlns:a16="http://schemas.microsoft.com/office/drawing/2014/main" id="{18942553-A4F5-4E4B-9261-443378C3FC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7EBEFF-9CF1-4B56-9CFB-74E447641D3C}"/>
              </a:ext>
            </a:extLst>
          </p:cNvPr>
          <p:cNvSpPr>
            <a:spLocks noGrp="1"/>
          </p:cNvSpPr>
          <p:nvPr>
            <p:ph type="sldNum" sz="quarter" idx="12"/>
          </p:nvPr>
        </p:nvSpPr>
        <p:spPr/>
        <p:txBody>
          <a:bodyPr/>
          <a:lstStyle/>
          <a:p>
            <a:fld id="{813BC339-0A1C-476B-BCFD-FF0EA232F19D}" type="slidenum">
              <a:rPr lang="en-US" smtClean="0"/>
              <a:t>‹#›</a:t>
            </a:fld>
            <a:endParaRPr lang="en-US"/>
          </a:p>
        </p:txBody>
      </p:sp>
    </p:spTree>
    <p:extLst>
      <p:ext uri="{BB962C8B-B14F-4D97-AF65-F5344CB8AC3E}">
        <p14:creationId xmlns:p14="http://schemas.microsoft.com/office/powerpoint/2010/main" val="1552157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EDAC9-C134-4416-A117-11EADCF995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45EC77-C8EF-4390-97F3-D555491BBD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0B035-7E7E-4CBD-818C-670F113A16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A45A1-3576-42AE-B2C6-D2C02387538A}" type="datetimeFigureOut">
              <a:rPr lang="en-US" smtClean="0"/>
              <a:t>3/18/2020</a:t>
            </a:fld>
            <a:endParaRPr lang="en-US"/>
          </a:p>
        </p:txBody>
      </p:sp>
      <p:sp>
        <p:nvSpPr>
          <p:cNvPr id="5" name="Footer Placeholder 4">
            <a:extLst>
              <a:ext uri="{FF2B5EF4-FFF2-40B4-BE49-F238E27FC236}">
                <a16:creationId xmlns:a16="http://schemas.microsoft.com/office/drawing/2014/main" id="{9F16A69D-09FD-48BC-866D-B2DD7581E8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05F8D1-5030-4DB2-A59B-DA40E048B0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BC339-0A1C-476B-BCFD-FF0EA232F19D}" type="slidenum">
              <a:rPr lang="en-US" smtClean="0"/>
              <a:t>‹#›</a:t>
            </a:fld>
            <a:endParaRPr lang="en-US"/>
          </a:p>
        </p:txBody>
      </p:sp>
    </p:spTree>
    <p:extLst>
      <p:ext uri="{BB962C8B-B14F-4D97-AF65-F5344CB8AC3E}">
        <p14:creationId xmlns:p14="http://schemas.microsoft.com/office/powerpoint/2010/main" val="1914271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0C1F1-2A5C-46E6-9115-F7C8E6D0C7E3}"/>
              </a:ext>
            </a:extLst>
          </p:cNvPr>
          <p:cNvSpPr>
            <a:spLocks noGrp="1"/>
          </p:cNvSpPr>
          <p:nvPr>
            <p:ph type="title"/>
          </p:nvPr>
        </p:nvSpPr>
        <p:spPr>
          <a:xfrm>
            <a:off x="838199" y="121921"/>
            <a:ext cx="11107057" cy="1691639"/>
          </a:xfrm>
        </p:spPr>
        <p:txBody>
          <a:bodyPr>
            <a:normAutofit fontScale="90000"/>
          </a:bodyPr>
          <a:lstStyle/>
          <a:p>
            <a:br>
              <a:rPr lang="en-US" dirty="0"/>
            </a:br>
            <a:r>
              <a:rPr lang="en-US" dirty="0"/>
              <a:t>                               </a:t>
            </a:r>
            <a:r>
              <a:rPr lang="en-US" dirty="0" err="1"/>
              <a:t>Practica</a:t>
            </a:r>
            <a:r>
              <a:rPr lang="en-US" dirty="0"/>
              <a:t> Los </a:t>
            </a:r>
            <a:r>
              <a:rPr lang="en-US" dirty="0" err="1"/>
              <a:t>Colores</a:t>
            </a:r>
            <a:br>
              <a:rPr lang="en-US" dirty="0"/>
            </a:br>
            <a:r>
              <a:rPr lang="en-US" sz="1600" dirty="0"/>
              <a:t>After coloring and  tracing  the colors, you can play a game following the next directions:</a:t>
            </a:r>
            <a:br>
              <a:rPr lang="en-US" sz="1600" dirty="0"/>
            </a:br>
            <a:r>
              <a:rPr lang="en-US" sz="1600" dirty="0"/>
              <a:t>	1. Collect different little things around the house</a:t>
            </a:r>
            <a:br>
              <a:rPr lang="en-US" sz="1600" dirty="0"/>
            </a:br>
            <a:r>
              <a:rPr lang="en-US" sz="1600" dirty="0"/>
              <a:t>	2. Label paper plates (or any other containers you have at home) with these colors in Spanish</a:t>
            </a:r>
            <a:br>
              <a:rPr lang="en-US" sz="1600" dirty="0"/>
            </a:br>
            <a:r>
              <a:rPr lang="en-US" sz="1600" dirty="0"/>
              <a:t>	3. Sort all the things you collected in the containers</a:t>
            </a:r>
            <a:br>
              <a:rPr lang="en-US" sz="1600" dirty="0"/>
            </a:br>
            <a:r>
              <a:rPr lang="en-US" sz="1600" dirty="0"/>
              <a:t>	4. If you are a third grader or older, you can time this activity and challenge your family members to see who can do it faster!. Have fun!!!</a:t>
            </a:r>
            <a:br>
              <a:rPr lang="en-US" dirty="0"/>
            </a:br>
            <a:br>
              <a:rPr lang="en-US" dirty="0"/>
            </a:br>
            <a:endParaRPr lang="en-US" dirty="0"/>
          </a:p>
        </p:txBody>
      </p:sp>
      <p:pic>
        <p:nvPicPr>
          <p:cNvPr id="5" name="Picture 4">
            <a:extLst>
              <a:ext uri="{FF2B5EF4-FFF2-40B4-BE49-F238E27FC236}">
                <a16:creationId xmlns:a16="http://schemas.microsoft.com/office/drawing/2014/main" id="{4DFBB4B1-D12E-4E86-9604-6424D83D196D}"/>
              </a:ext>
            </a:extLst>
          </p:cNvPr>
          <p:cNvPicPr>
            <a:picLocks noChangeAspect="1"/>
          </p:cNvPicPr>
          <p:nvPr/>
        </p:nvPicPr>
        <p:blipFill>
          <a:blip r:embed="rId2"/>
          <a:stretch>
            <a:fillRect/>
          </a:stretch>
        </p:blipFill>
        <p:spPr>
          <a:xfrm>
            <a:off x="8810895" y="1959701"/>
            <a:ext cx="3134361" cy="4776379"/>
          </a:xfrm>
          <a:prstGeom prst="rect">
            <a:avLst/>
          </a:prstGeom>
        </p:spPr>
      </p:pic>
      <p:pic>
        <p:nvPicPr>
          <p:cNvPr id="6" name="Picture 5">
            <a:extLst>
              <a:ext uri="{FF2B5EF4-FFF2-40B4-BE49-F238E27FC236}">
                <a16:creationId xmlns:a16="http://schemas.microsoft.com/office/drawing/2014/main" id="{59DBE7E4-822A-4D2C-873B-0565C72A9516}"/>
              </a:ext>
            </a:extLst>
          </p:cNvPr>
          <p:cNvPicPr>
            <a:picLocks noChangeAspect="1"/>
          </p:cNvPicPr>
          <p:nvPr/>
        </p:nvPicPr>
        <p:blipFill>
          <a:blip r:embed="rId3"/>
          <a:stretch>
            <a:fillRect/>
          </a:stretch>
        </p:blipFill>
        <p:spPr>
          <a:xfrm>
            <a:off x="1310640" y="1813560"/>
            <a:ext cx="7863840" cy="4922519"/>
          </a:xfrm>
          <a:prstGeom prst="rect">
            <a:avLst/>
          </a:prstGeom>
        </p:spPr>
      </p:pic>
    </p:spTree>
    <p:extLst>
      <p:ext uri="{BB962C8B-B14F-4D97-AF65-F5344CB8AC3E}">
        <p14:creationId xmlns:p14="http://schemas.microsoft.com/office/powerpoint/2010/main" val="4093414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105</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                                Practica Los Colores After coloring and  tracing  the colors, you can play a game following the next directions:  1. Collect different little things around the house  2. Label paper plates (or any other containers you have at home) with these colors in Spanish  3. Sort all the things you collected in the containers  4. If you are a third grader or older, you can time this activity and challenge your family members to see who can do it faster!. Have 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 los colores Nombre:___________________________________Fecha:______________________</dc:title>
  <dc:creator>amanda castano</dc:creator>
  <cp:lastModifiedBy>amanda castano</cp:lastModifiedBy>
  <cp:revision>7</cp:revision>
  <cp:lastPrinted>2020-03-18T20:05:21Z</cp:lastPrinted>
  <dcterms:created xsi:type="dcterms:W3CDTF">2020-03-18T18:56:46Z</dcterms:created>
  <dcterms:modified xsi:type="dcterms:W3CDTF">2020-03-18T20:28:25Z</dcterms:modified>
</cp:coreProperties>
</file>